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Comfortaa-bold.fntdata"/><Relationship Id="rId9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596d0a88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596d0a88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96d0a88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596d0a88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://www.clever.com/in/yonker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191250"/>
            <a:ext cx="9144001" cy="55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222250"/>
            <a:ext cx="8964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Today we will research to find newspaper and journal articles using </a:t>
            </a:r>
            <a:r>
              <a:rPr b="1" i="1" lang="en" sz="2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Gale Databases</a:t>
            </a:r>
            <a:r>
              <a:rPr b="1" lang="en" sz="2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.  </a:t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We will also create bibliographies using </a:t>
            </a:r>
            <a:r>
              <a:rPr b="1" i="1" lang="en" sz="26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EasyBib</a:t>
            </a:r>
            <a:r>
              <a:rPr b="1" lang="en" sz="2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!</a:t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191250"/>
            <a:ext cx="9144001" cy="55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46175" y="432750"/>
            <a:ext cx="7752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Log into </a:t>
            </a:r>
            <a:r>
              <a:rPr b="1" i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Clever</a:t>
            </a: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" sz="22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www.clever.com/in/yonkers</a:t>
            </a:r>
            <a:endParaRPr b="1" sz="22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Scroll down to </a:t>
            </a:r>
            <a:r>
              <a:rPr b="1" i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Library Services</a:t>
            </a: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and select </a:t>
            </a:r>
            <a:r>
              <a:rPr b="1" i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Gale Resources</a:t>
            </a: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sz="22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Select </a:t>
            </a:r>
            <a:r>
              <a:rPr b="1" i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Cross Search</a:t>
            </a: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, then </a:t>
            </a:r>
            <a:r>
              <a:rPr b="1" i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Power Search</a:t>
            </a: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!</a:t>
            </a:r>
            <a:endParaRPr b="1" sz="22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Do a keyword search!  Remember to broaden your search by using the word “and”.  To narrow your search, use the filters.</a:t>
            </a:r>
            <a:endParaRPr b="1" sz="22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Remember to locate “Full Text Documents” only!</a:t>
            </a:r>
            <a:endParaRPr b="1" sz="22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38850"/>
            <a:ext cx="9296398" cy="55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346175" y="432750"/>
            <a:ext cx="7752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After you locate an article, click on </a:t>
            </a:r>
            <a:r>
              <a:rPr b="1" i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Cite</a:t>
            </a:r>
            <a:r>
              <a:rPr b="1" lang="en" sz="2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 and export to </a:t>
            </a:r>
            <a:r>
              <a:rPr b="1" i="1" lang="en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EasyBib</a:t>
            </a:r>
            <a:r>
              <a:rPr b="1" lang="en" sz="2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!</a:t>
            </a:r>
            <a:endParaRPr b="1" sz="22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Create an EasyBib account.</a:t>
            </a:r>
            <a:endParaRPr b="1" sz="22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Rename your project.</a:t>
            </a:r>
            <a:endParaRPr b="1" sz="22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omfortaa"/>
              <a:buAutoNum type="arabicPeriod"/>
            </a:pPr>
            <a:r>
              <a:rPr b="1" lang="en" sz="2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When you are done, “export all” to </a:t>
            </a:r>
            <a:r>
              <a:rPr b="1" i="1" lang="en" sz="2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Microsoft Word</a:t>
            </a:r>
            <a:r>
              <a:rPr b="1" lang="en" sz="2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sz="22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